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8" r:id="rId4"/>
    <p:sldId id="257" r:id="rId5"/>
    <p:sldId id="259" r:id="rId6"/>
    <p:sldId id="260"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3A2757-76B9-4D4C-8C0C-57FF21E79DB5}" type="datetimeFigureOut">
              <a:rPr lang="en-GB" smtClean="0"/>
              <a:t>28/02/2014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D85DD-FEB9-4C99-9BE9-D9F619235091}" type="slidenum">
              <a:rPr lang="en-GB" smtClean="0"/>
              <a:t>‹#›</a:t>
            </a:fld>
            <a:endParaRPr lang="en-G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A2757-76B9-4D4C-8C0C-57FF21E79DB5}" type="datetimeFigureOut">
              <a:rPr lang="en-GB" smtClean="0"/>
              <a:t>28/02/2014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D85DD-FEB9-4C99-9BE9-D9F61923509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3A2757-76B9-4D4C-8C0C-57FF21E79DB5}" type="datetimeFigureOut">
              <a:rPr lang="en-GB" smtClean="0"/>
              <a:t>28/02/2014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D85DD-FEB9-4C99-9BE9-D9F619235091}"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A2757-76B9-4D4C-8C0C-57FF21E79DB5}" type="datetimeFigureOut">
              <a:rPr lang="en-GB" smtClean="0"/>
              <a:t>28/02/2014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D85DD-FEB9-4C99-9BE9-D9F61923509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3A2757-76B9-4D4C-8C0C-57FF21E79DB5}" type="datetimeFigureOut">
              <a:rPr lang="en-GB" smtClean="0"/>
              <a:t>28/02/2014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CD85DD-FEB9-4C99-9BE9-D9F619235091}" type="slidenum">
              <a:rPr lang="en-GB" smtClean="0"/>
              <a:t>‹#›</a:t>
            </a:fld>
            <a:endParaRPr lang="en-G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3A2757-76B9-4D4C-8C0C-57FF21E79DB5}" type="datetimeFigureOut">
              <a:rPr lang="en-GB" smtClean="0"/>
              <a:t>28/02/2014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CD85DD-FEB9-4C99-9BE9-D9F619235091}"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3A2757-76B9-4D4C-8C0C-57FF21E79DB5}" type="datetimeFigureOut">
              <a:rPr lang="en-GB" smtClean="0"/>
              <a:t>28/02/2014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FCD85DD-FEB9-4C99-9BE9-D9F619235091}" type="slidenum">
              <a:rPr lang="en-GB" smtClean="0"/>
              <a:t>‹#›</a:t>
            </a:fld>
            <a:endParaRPr lang="en-G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3A2757-76B9-4D4C-8C0C-57FF21E79DB5}" type="datetimeFigureOut">
              <a:rPr lang="en-GB" smtClean="0"/>
              <a:t>28/02/2014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FCD85DD-FEB9-4C99-9BE9-D9F61923509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3A2757-76B9-4D4C-8C0C-57FF21E79DB5}" type="datetimeFigureOut">
              <a:rPr lang="en-GB" smtClean="0"/>
              <a:t>28/02/2014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FCD85DD-FEB9-4C99-9BE9-D9F61923509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A2757-76B9-4D4C-8C0C-57FF21E79DB5}" type="datetimeFigureOut">
              <a:rPr lang="en-GB" smtClean="0"/>
              <a:t>28/02/2014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CD85DD-FEB9-4C99-9BE9-D9F619235091}" type="slidenum">
              <a:rPr lang="en-GB" smtClean="0"/>
              <a:t>‹#›</a:t>
            </a:fld>
            <a:endParaRPr lang="en-G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A2757-76B9-4D4C-8C0C-57FF21E79DB5}" type="datetimeFigureOut">
              <a:rPr lang="en-GB" smtClean="0"/>
              <a:t>28/02/2014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CD85DD-FEB9-4C99-9BE9-D9F61923509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43A2757-76B9-4D4C-8C0C-57FF21E79DB5}" type="datetimeFigureOut">
              <a:rPr lang="en-GB" smtClean="0"/>
              <a:t>28/02/2014</a:t>
            </a:fld>
            <a:endParaRPr lang="en-G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FCD85DD-FEB9-4C99-9BE9-D9F61923509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Assignment 1</a:t>
            </a:r>
            <a:endParaRPr lang="en-GB" dirty="0"/>
          </a:p>
        </p:txBody>
      </p:sp>
      <p:sp>
        <p:nvSpPr>
          <p:cNvPr id="3" name="Subtitle 2"/>
          <p:cNvSpPr>
            <a:spLocks noGrp="1"/>
          </p:cNvSpPr>
          <p:nvPr>
            <p:ph type="subTitle" idx="1"/>
          </p:nvPr>
        </p:nvSpPr>
        <p:spPr/>
        <p:txBody>
          <a:bodyPr/>
          <a:lstStyle/>
          <a:p>
            <a:r>
              <a:rPr lang="en-US" dirty="0" smtClean="0"/>
              <a:t>Model Answers</a:t>
            </a:r>
            <a:endParaRPr lang="en-GB" dirty="0"/>
          </a:p>
        </p:txBody>
      </p:sp>
    </p:spTree>
    <p:extLst>
      <p:ext uri="{BB962C8B-B14F-4D97-AF65-F5344CB8AC3E}">
        <p14:creationId xmlns:p14="http://schemas.microsoft.com/office/powerpoint/2010/main" val="25532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GB" dirty="0"/>
          </a:p>
        </p:txBody>
      </p:sp>
      <p:sp>
        <p:nvSpPr>
          <p:cNvPr id="3" name="Content Placeholder 2"/>
          <p:cNvSpPr>
            <a:spLocks noGrp="1"/>
          </p:cNvSpPr>
          <p:nvPr>
            <p:ph idx="1"/>
          </p:nvPr>
        </p:nvSpPr>
        <p:spPr/>
        <p:txBody>
          <a:bodyPr>
            <a:normAutofit lnSpcReduction="10000"/>
          </a:bodyPr>
          <a:lstStyle/>
          <a:p>
            <a:endParaRPr lang="en-GB" dirty="0"/>
          </a:p>
          <a:p>
            <a:r>
              <a:rPr lang="en-GB" sz="3000" dirty="0"/>
              <a:t> Q1) Consider building a garden shed project, which involves designing the shed, figuring out what materials are needed, ordering or purchasing the materials, and putting together the various parts. Some of these tasks depend on the others, some must be scheduled </a:t>
            </a:r>
          </a:p>
          <a:p>
            <a:pPr lvl="1"/>
            <a:r>
              <a:rPr lang="en-GB" sz="2600" dirty="0"/>
              <a:t>a. develop a table showing each task, preceding events and expected duration. </a:t>
            </a:r>
          </a:p>
          <a:p>
            <a:pPr lvl="1"/>
            <a:r>
              <a:rPr lang="en-GB" sz="2600" dirty="0"/>
              <a:t>b. Draw the Gantt chart of the activities using any CASE tool. </a:t>
            </a:r>
          </a:p>
          <a:p>
            <a:endParaRPr lang="en-GB" dirty="0"/>
          </a:p>
        </p:txBody>
      </p:sp>
    </p:spTree>
    <p:extLst>
      <p:ext uri="{BB962C8B-B14F-4D97-AF65-F5344CB8AC3E}">
        <p14:creationId xmlns:p14="http://schemas.microsoft.com/office/powerpoint/2010/main" val="2395006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answer of Question 1 (a)</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0162646"/>
              </p:ext>
            </p:extLst>
          </p:nvPr>
        </p:nvGraphicFramePr>
        <p:xfrm>
          <a:off x="457200" y="1600200"/>
          <a:ext cx="8229600" cy="4719320"/>
        </p:xfrm>
        <a:graphic>
          <a:graphicData uri="http://schemas.openxmlformats.org/drawingml/2006/table">
            <a:tbl>
              <a:tblPr firstRow="1" bandRow="1">
                <a:tableStyleId>{5C22544A-7EE6-4342-B048-85BDC9FD1C3A}</a:tableStyleId>
              </a:tblPr>
              <a:tblGrid>
                <a:gridCol w="4906888"/>
                <a:gridCol w="1512168"/>
                <a:gridCol w="1810544"/>
              </a:tblGrid>
              <a:tr h="370840">
                <a:tc>
                  <a:txBody>
                    <a:bodyPr/>
                    <a:lstStyle/>
                    <a:p>
                      <a:pPr algn="ctr"/>
                      <a:r>
                        <a:rPr lang="en-US" dirty="0" smtClean="0"/>
                        <a:t>Tasks</a:t>
                      </a:r>
                      <a:endParaRPr lang="en-GB" dirty="0"/>
                    </a:p>
                  </a:txBody>
                  <a:tcPr/>
                </a:tc>
                <a:tc>
                  <a:txBody>
                    <a:bodyPr/>
                    <a:lstStyle/>
                    <a:p>
                      <a:pPr algn="ctr"/>
                      <a:r>
                        <a:rPr lang="en-US" dirty="0" smtClean="0"/>
                        <a:t>Preceding</a:t>
                      </a:r>
                      <a:r>
                        <a:rPr lang="en-US" baseline="0" dirty="0" smtClean="0"/>
                        <a:t> events</a:t>
                      </a:r>
                      <a:endParaRPr lang="en-GB" dirty="0"/>
                    </a:p>
                  </a:txBody>
                  <a:tcPr/>
                </a:tc>
                <a:tc>
                  <a:txBody>
                    <a:bodyPr/>
                    <a:lstStyle/>
                    <a:p>
                      <a:pPr algn="ctr"/>
                      <a:r>
                        <a:rPr lang="en-US" dirty="0" smtClean="0"/>
                        <a:t>Expected Duration</a:t>
                      </a:r>
                      <a:endParaRPr lang="en-GB" dirty="0"/>
                    </a:p>
                  </a:txBody>
                  <a:tcPr/>
                </a:tc>
              </a:tr>
              <a:tr h="370840">
                <a:tc>
                  <a:txBody>
                    <a:bodyPr/>
                    <a:lstStyle/>
                    <a:p>
                      <a:r>
                        <a:rPr lang="en-US" dirty="0" smtClean="0"/>
                        <a:t>1. Design the</a:t>
                      </a:r>
                      <a:r>
                        <a:rPr lang="en-US" baseline="0" dirty="0" smtClean="0"/>
                        <a:t> shed</a:t>
                      </a:r>
                      <a:endParaRPr lang="en-GB" dirty="0"/>
                    </a:p>
                  </a:txBody>
                  <a:tcPr/>
                </a:tc>
                <a:tc>
                  <a:txBody>
                    <a:bodyPr/>
                    <a:lstStyle/>
                    <a:p>
                      <a:pPr algn="ctr"/>
                      <a:r>
                        <a:rPr lang="en-US" dirty="0" smtClean="0"/>
                        <a:t>-</a:t>
                      </a:r>
                      <a:endParaRPr lang="en-GB" dirty="0"/>
                    </a:p>
                  </a:txBody>
                  <a:tcPr/>
                </a:tc>
                <a:tc>
                  <a:txBody>
                    <a:bodyPr/>
                    <a:lstStyle/>
                    <a:p>
                      <a:r>
                        <a:rPr lang="en-US" dirty="0" smtClean="0"/>
                        <a:t>1 day</a:t>
                      </a:r>
                      <a:endParaRPr lang="en-GB" dirty="0"/>
                    </a:p>
                  </a:txBody>
                  <a:tcPr/>
                </a:tc>
              </a:tr>
              <a:tr h="370840">
                <a:tc>
                  <a:txBody>
                    <a:bodyPr/>
                    <a:lstStyle/>
                    <a:p>
                      <a:r>
                        <a:rPr lang="en-US" dirty="0" smtClean="0"/>
                        <a:t>2. </a:t>
                      </a:r>
                      <a:r>
                        <a:rPr lang="en-US" dirty="0" smtClean="0"/>
                        <a:t>Preparing </a:t>
                      </a:r>
                      <a:r>
                        <a:rPr lang="en-US" dirty="0" smtClean="0"/>
                        <a:t>Materials</a:t>
                      </a:r>
                      <a:endParaRPr lang="en-GB" dirty="0"/>
                    </a:p>
                  </a:txBody>
                  <a:tcPr/>
                </a:tc>
                <a:tc>
                  <a:txBody>
                    <a:bodyPr/>
                    <a:lstStyle/>
                    <a:p>
                      <a:pPr algn="ctr"/>
                      <a:r>
                        <a:rPr lang="en-US" dirty="0" smtClean="0"/>
                        <a:t>1</a:t>
                      </a:r>
                      <a:endParaRPr lang="en-GB" dirty="0"/>
                    </a:p>
                  </a:txBody>
                  <a:tcPr/>
                </a:tc>
                <a:tc>
                  <a:txBody>
                    <a:bodyPr/>
                    <a:lstStyle/>
                    <a:p>
                      <a:r>
                        <a:rPr lang="en-US" dirty="0" smtClean="0"/>
                        <a:t>8 days</a:t>
                      </a:r>
                      <a:endParaRPr lang="en-GB" dirty="0"/>
                    </a:p>
                  </a:txBody>
                  <a:tcPr/>
                </a:tc>
              </a:tr>
              <a:tr h="370840">
                <a:tc>
                  <a:txBody>
                    <a:bodyPr/>
                    <a:lstStyle/>
                    <a:p>
                      <a:pPr lvl="1"/>
                      <a:r>
                        <a:rPr lang="en-US" dirty="0" smtClean="0"/>
                        <a:t>2.1. Develop Materials List</a:t>
                      </a:r>
                      <a:endParaRPr lang="en-GB" dirty="0"/>
                    </a:p>
                  </a:txBody>
                  <a:tcPr/>
                </a:tc>
                <a:tc>
                  <a:txBody>
                    <a:bodyPr/>
                    <a:lstStyle/>
                    <a:p>
                      <a:pPr algn="ctr"/>
                      <a:r>
                        <a:rPr lang="en-US" dirty="0" smtClean="0"/>
                        <a:t>1</a:t>
                      </a:r>
                      <a:endParaRPr lang="en-GB" dirty="0"/>
                    </a:p>
                  </a:txBody>
                  <a:tcPr/>
                </a:tc>
                <a:tc>
                  <a:txBody>
                    <a:bodyPr/>
                    <a:lstStyle/>
                    <a:p>
                      <a:r>
                        <a:rPr lang="en-US" dirty="0" smtClean="0"/>
                        <a:t>1 day</a:t>
                      </a:r>
                      <a:endParaRPr lang="en-GB" dirty="0"/>
                    </a:p>
                  </a:txBody>
                  <a:tcPr/>
                </a:tc>
              </a:tr>
              <a:tr h="370840">
                <a:tc>
                  <a:txBody>
                    <a:bodyPr/>
                    <a:lstStyle/>
                    <a:p>
                      <a:pPr lvl="1"/>
                      <a:r>
                        <a:rPr lang="en-US" dirty="0" smtClean="0"/>
                        <a:t>2.2. Order Materials</a:t>
                      </a:r>
                      <a:endParaRPr lang="en-GB" dirty="0"/>
                    </a:p>
                  </a:txBody>
                  <a:tcPr/>
                </a:tc>
                <a:tc>
                  <a:txBody>
                    <a:bodyPr/>
                    <a:lstStyle/>
                    <a:p>
                      <a:pPr algn="ctr"/>
                      <a:r>
                        <a:rPr lang="en-US" dirty="0" smtClean="0"/>
                        <a:t>1</a:t>
                      </a:r>
                      <a:endParaRPr lang="en-GB" dirty="0"/>
                    </a:p>
                  </a:txBody>
                  <a:tcPr/>
                </a:tc>
                <a:tc>
                  <a:txBody>
                    <a:bodyPr/>
                    <a:lstStyle/>
                    <a:p>
                      <a:r>
                        <a:rPr lang="en-US" dirty="0" smtClean="0"/>
                        <a:t>1 day</a:t>
                      </a:r>
                      <a:endParaRPr lang="en-GB" dirty="0"/>
                    </a:p>
                  </a:txBody>
                  <a:tcPr/>
                </a:tc>
              </a:tr>
              <a:tr h="370840">
                <a:tc>
                  <a:txBody>
                    <a:bodyPr/>
                    <a:lstStyle/>
                    <a:p>
                      <a:pPr lvl="1"/>
                      <a:r>
                        <a:rPr lang="en-US" dirty="0" smtClean="0"/>
                        <a:t>2.3. Deliver Materials</a:t>
                      </a:r>
                      <a:endParaRPr lang="en-GB" dirty="0"/>
                    </a:p>
                  </a:txBody>
                  <a:tcPr/>
                </a:tc>
                <a:tc>
                  <a:txBody>
                    <a:bodyPr/>
                    <a:lstStyle/>
                    <a:p>
                      <a:pPr algn="ctr"/>
                      <a:r>
                        <a:rPr lang="en-US" dirty="0" smtClean="0"/>
                        <a:t>2.1 , 2.2</a:t>
                      </a:r>
                      <a:endParaRPr lang="en-GB" dirty="0"/>
                    </a:p>
                  </a:txBody>
                  <a:tcPr/>
                </a:tc>
                <a:tc>
                  <a:txBody>
                    <a:bodyPr/>
                    <a:lstStyle/>
                    <a:p>
                      <a:r>
                        <a:rPr lang="en-US" dirty="0" smtClean="0"/>
                        <a:t>7 days</a:t>
                      </a:r>
                      <a:endParaRPr lang="en-GB" dirty="0"/>
                    </a:p>
                  </a:txBody>
                  <a:tcPr/>
                </a:tc>
              </a:tr>
              <a:tr h="370840">
                <a:tc>
                  <a:txBody>
                    <a:bodyPr/>
                    <a:lstStyle/>
                    <a:p>
                      <a:r>
                        <a:rPr lang="en-US" dirty="0" smtClean="0"/>
                        <a:t>3. Constructing shed</a:t>
                      </a:r>
                      <a:r>
                        <a:rPr lang="en-US" baseline="0" dirty="0" smtClean="0"/>
                        <a:t> parts</a:t>
                      </a:r>
                      <a:endParaRPr lang="en-GB" dirty="0"/>
                    </a:p>
                  </a:txBody>
                  <a:tcPr/>
                </a:tc>
                <a:tc>
                  <a:txBody>
                    <a:bodyPr/>
                    <a:lstStyle/>
                    <a:p>
                      <a:pPr algn="ctr"/>
                      <a:r>
                        <a:rPr lang="en-US" dirty="0" smtClean="0"/>
                        <a:t>2.3</a:t>
                      </a:r>
                      <a:endParaRPr lang="en-GB" dirty="0"/>
                    </a:p>
                  </a:txBody>
                  <a:tcPr/>
                </a:tc>
                <a:tc>
                  <a:txBody>
                    <a:bodyPr/>
                    <a:lstStyle/>
                    <a:p>
                      <a:r>
                        <a:rPr lang="en-US" dirty="0" smtClean="0"/>
                        <a:t>6 days</a:t>
                      </a:r>
                      <a:endParaRPr lang="en-GB" dirty="0"/>
                    </a:p>
                  </a:txBody>
                  <a:tcPr/>
                </a:tc>
              </a:tr>
              <a:tr h="370840">
                <a:tc>
                  <a:txBody>
                    <a:bodyPr/>
                    <a:lstStyle/>
                    <a:p>
                      <a:pPr lvl="1"/>
                      <a:r>
                        <a:rPr lang="en-US" dirty="0" smtClean="0"/>
                        <a:t>3.1. Pour Foundation</a:t>
                      </a:r>
                      <a:endParaRPr lang="en-GB" dirty="0"/>
                    </a:p>
                  </a:txBody>
                  <a:tcPr/>
                </a:tc>
                <a:tc>
                  <a:txBody>
                    <a:bodyPr/>
                    <a:lstStyle/>
                    <a:p>
                      <a:pPr algn="ctr"/>
                      <a:r>
                        <a:rPr lang="en-US" dirty="0" smtClean="0"/>
                        <a:t>2.3</a:t>
                      </a:r>
                      <a:endParaRPr lang="en-GB" dirty="0"/>
                    </a:p>
                  </a:txBody>
                  <a:tcPr/>
                </a:tc>
                <a:tc>
                  <a:txBody>
                    <a:bodyPr/>
                    <a:lstStyle/>
                    <a:p>
                      <a:r>
                        <a:rPr lang="en-US" dirty="0" smtClean="0"/>
                        <a:t>1 day</a:t>
                      </a:r>
                      <a:endParaRPr lang="en-GB" dirty="0"/>
                    </a:p>
                  </a:txBody>
                  <a:tcPr/>
                </a:tc>
              </a:tr>
              <a:tr h="370840">
                <a:tc>
                  <a:txBody>
                    <a:bodyPr/>
                    <a:lstStyle/>
                    <a:p>
                      <a:pPr lvl="1"/>
                      <a:r>
                        <a:rPr lang="en-US" dirty="0" smtClean="0"/>
                        <a:t>3.2. Build frame</a:t>
                      </a:r>
                      <a:endParaRPr lang="en-GB" dirty="0"/>
                    </a:p>
                  </a:txBody>
                  <a:tcPr/>
                </a:tc>
                <a:tc>
                  <a:txBody>
                    <a:bodyPr/>
                    <a:lstStyle/>
                    <a:p>
                      <a:pPr algn="ctr"/>
                      <a:r>
                        <a:rPr lang="en-US" dirty="0" smtClean="0"/>
                        <a:t>3.1</a:t>
                      </a:r>
                      <a:endParaRPr lang="en-GB" dirty="0"/>
                    </a:p>
                  </a:txBody>
                  <a:tcPr/>
                </a:tc>
                <a:tc>
                  <a:txBody>
                    <a:bodyPr/>
                    <a:lstStyle/>
                    <a:p>
                      <a:r>
                        <a:rPr lang="en-US" dirty="0" smtClean="0"/>
                        <a:t>2 days</a:t>
                      </a:r>
                      <a:endParaRPr lang="en-GB" dirty="0"/>
                    </a:p>
                  </a:txBody>
                  <a:tcPr/>
                </a:tc>
              </a:tr>
              <a:tr h="370840">
                <a:tc>
                  <a:txBody>
                    <a:bodyPr/>
                    <a:lstStyle/>
                    <a:p>
                      <a:pPr lvl="1"/>
                      <a:r>
                        <a:rPr lang="en-US" dirty="0" smtClean="0"/>
                        <a:t>3.3. Install roof</a:t>
                      </a:r>
                      <a:endParaRPr lang="en-GB" dirty="0"/>
                    </a:p>
                  </a:txBody>
                  <a:tcPr/>
                </a:tc>
                <a:tc>
                  <a:txBody>
                    <a:bodyPr/>
                    <a:lstStyle/>
                    <a:p>
                      <a:pPr algn="ctr"/>
                      <a:r>
                        <a:rPr lang="en-US" dirty="0" smtClean="0"/>
                        <a:t>3.2</a:t>
                      </a:r>
                      <a:endParaRPr lang="en-GB" dirty="0"/>
                    </a:p>
                  </a:txBody>
                  <a:tcPr/>
                </a:tc>
                <a:tc>
                  <a:txBody>
                    <a:bodyPr/>
                    <a:lstStyle/>
                    <a:p>
                      <a:r>
                        <a:rPr lang="en-US" dirty="0" smtClean="0"/>
                        <a:t>2 days</a:t>
                      </a:r>
                      <a:endParaRPr lang="en-GB" dirty="0"/>
                    </a:p>
                  </a:txBody>
                  <a:tcPr/>
                </a:tc>
              </a:tr>
              <a:tr h="370840">
                <a:tc>
                  <a:txBody>
                    <a:bodyPr/>
                    <a:lstStyle/>
                    <a:p>
                      <a:pPr lvl="1"/>
                      <a:r>
                        <a:rPr lang="en-US" dirty="0" smtClean="0"/>
                        <a:t>3.4. Install siding</a:t>
                      </a:r>
                      <a:endParaRPr lang="en-GB" dirty="0"/>
                    </a:p>
                  </a:txBody>
                  <a:tcPr/>
                </a:tc>
                <a:tc>
                  <a:txBody>
                    <a:bodyPr/>
                    <a:lstStyle/>
                    <a:p>
                      <a:pPr algn="ctr"/>
                      <a:r>
                        <a:rPr lang="en-US" dirty="0" smtClean="0"/>
                        <a:t>3.2</a:t>
                      </a:r>
                      <a:endParaRPr lang="en-GB" dirty="0"/>
                    </a:p>
                  </a:txBody>
                  <a:tcPr/>
                </a:tc>
                <a:tc>
                  <a:txBody>
                    <a:bodyPr/>
                    <a:lstStyle/>
                    <a:p>
                      <a:r>
                        <a:rPr lang="en-US" dirty="0" smtClean="0"/>
                        <a:t>1 day</a:t>
                      </a:r>
                      <a:endParaRPr lang="en-GB" dirty="0"/>
                    </a:p>
                  </a:txBody>
                  <a:tcPr/>
                </a:tc>
              </a:tr>
              <a:tr h="370840">
                <a:tc>
                  <a:txBody>
                    <a:bodyPr/>
                    <a:lstStyle/>
                    <a:p>
                      <a:pPr lvl="1"/>
                      <a:r>
                        <a:rPr lang="en-US" dirty="0" smtClean="0"/>
                        <a:t>3.5. Finishing</a:t>
                      </a:r>
                      <a:endParaRPr lang="en-GB" dirty="0"/>
                    </a:p>
                  </a:txBody>
                  <a:tcPr/>
                </a:tc>
                <a:tc>
                  <a:txBody>
                    <a:bodyPr/>
                    <a:lstStyle/>
                    <a:p>
                      <a:pPr algn="ctr"/>
                      <a:r>
                        <a:rPr lang="en-US" dirty="0" smtClean="0"/>
                        <a:t>3.3</a:t>
                      </a:r>
                      <a:endParaRPr lang="en-GB" dirty="0"/>
                    </a:p>
                  </a:txBody>
                  <a:tcPr/>
                </a:tc>
                <a:tc>
                  <a:txBody>
                    <a:bodyPr/>
                    <a:lstStyle/>
                    <a:p>
                      <a:r>
                        <a:rPr lang="en-US" dirty="0" smtClean="0"/>
                        <a:t>1 day</a:t>
                      </a:r>
                      <a:endParaRPr lang="en-GB" dirty="0"/>
                    </a:p>
                  </a:txBody>
                  <a:tcPr/>
                </a:tc>
              </a:tr>
            </a:tbl>
          </a:graphicData>
        </a:graphic>
      </p:graphicFrame>
    </p:spTree>
    <p:extLst>
      <p:ext uri="{BB962C8B-B14F-4D97-AF65-F5344CB8AC3E}">
        <p14:creationId xmlns:p14="http://schemas.microsoft.com/office/powerpoint/2010/main" val="1767943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answer of Question 1 (b)</a:t>
            </a:r>
            <a:endParaRPr lang="en-GB" dirty="0"/>
          </a:p>
        </p:txBody>
      </p:sp>
      <p:sp>
        <p:nvSpPr>
          <p:cNvPr id="4" name="TextBox 3"/>
          <p:cNvSpPr txBox="1"/>
          <p:nvPr/>
        </p:nvSpPr>
        <p:spPr>
          <a:xfrm>
            <a:off x="611560" y="1556792"/>
            <a:ext cx="7848872" cy="523220"/>
          </a:xfrm>
          <a:prstGeom prst="rect">
            <a:avLst/>
          </a:prstGeom>
          <a:noFill/>
        </p:spPr>
        <p:txBody>
          <a:bodyPr wrap="square" rtlCol="0">
            <a:spAutoFit/>
          </a:bodyPr>
          <a:lstStyle/>
          <a:p>
            <a:r>
              <a:rPr lang="en-US" sz="2800" b="1" u="sng" dirty="0" smtClean="0"/>
              <a:t>Gantt Chart:  (using EDRAW MAX Software) </a:t>
            </a:r>
            <a:endParaRPr lang="en-GB" sz="2800" b="1" u="sng" dirty="0"/>
          </a:p>
        </p:txBody>
      </p:sp>
      <p:sp>
        <p:nvSpPr>
          <p:cNvPr id="3" name="Content Placeholder 2"/>
          <p:cNvSpPr>
            <a:spLocks noGrp="1"/>
          </p:cNvSpPr>
          <p:nvPr>
            <p:ph idx="1"/>
          </p:nvPr>
        </p:nvSpPr>
        <p:spPr/>
        <p:txBody>
          <a:bodyPr/>
          <a:lstStyle/>
          <a:p>
            <a:endParaRPr lang="en-GB"/>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420888"/>
            <a:ext cx="7992888" cy="361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8828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GB"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844824"/>
            <a:ext cx="7632848" cy="3042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6089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answer of Question 2 </a:t>
            </a:r>
            <a:endParaRPr lang="en-GB"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485900" y="1743075"/>
            <a:ext cx="6172200" cy="459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966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answer of Question 2 [cont.]</a:t>
            </a:r>
            <a:endParaRPr lang="en-GB"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357312" y="2157412"/>
            <a:ext cx="6429375" cy="376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0399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answer of Question 2 [cont.]</a:t>
            </a:r>
            <a:endParaRPr lang="en-GB"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313204" y="1600200"/>
            <a:ext cx="6517592" cy="4876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44325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33</TotalTime>
  <Words>218</Words>
  <Application>Microsoft Office PowerPoint</Application>
  <PresentationFormat>On-screen Show (4:3)</PresentationFormat>
  <Paragraphs>50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Clarity</vt:lpstr>
      <vt:lpstr>Assignment 1</vt:lpstr>
      <vt:lpstr>Question 1</vt:lpstr>
      <vt:lpstr>The answer of Question 1 (a)</vt:lpstr>
      <vt:lpstr>The answer of Question 1 (b)</vt:lpstr>
      <vt:lpstr>Question 2</vt:lpstr>
      <vt:lpstr>The answer of Question 2 </vt:lpstr>
      <vt:lpstr>The answer of Question 2 [cont.]</vt:lpstr>
      <vt:lpstr>The answer of Question 2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7</cp:revision>
  <dcterms:created xsi:type="dcterms:W3CDTF">2014-02-25T19:45:15Z</dcterms:created>
  <dcterms:modified xsi:type="dcterms:W3CDTF">2014-02-28T12:17:07Z</dcterms:modified>
</cp:coreProperties>
</file>